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5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76523" cy="6957392"/>
          </a:xfrm>
        </p:spPr>
      </p:pic>
    </p:spTree>
    <p:extLst>
      <p:ext uri="{BB962C8B-B14F-4D97-AF65-F5344CB8AC3E}">
        <p14:creationId xmlns:p14="http://schemas.microsoft.com/office/powerpoint/2010/main" val="390671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                            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 διαφορετικότητα       ρατσισμός       εκφοβισμός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026" name="Picture 2" descr="C:\Users\user\Desktop\multiracial-group-different-people_23-2148215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420889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Δεξιό βέλος 3"/>
          <p:cNvSpPr/>
          <p:nvPr/>
        </p:nvSpPr>
        <p:spPr>
          <a:xfrm>
            <a:off x="2700505" y="177281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Δεξιό βέλος 6"/>
          <p:cNvSpPr/>
          <p:nvPr/>
        </p:nvSpPr>
        <p:spPr>
          <a:xfrm>
            <a:off x="4572000" y="1772816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49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92" y="-87635"/>
            <a:ext cx="9260846" cy="6945635"/>
          </a:xfrm>
        </p:spPr>
      </p:pic>
    </p:spTree>
    <p:extLst>
      <p:ext uri="{BB962C8B-B14F-4D97-AF65-F5344CB8AC3E}">
        <p14:creationId xmlns:p14="http://schemas.microsoft.com/office/powerpoint/2010/main" val="133854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5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0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0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τσιρίκια εν δράσει – Το περιοδικό του 28ου Νηπιαγωγείου Ιλίου » ΟΛΟΙ ΙΣΟΙ  ΟΛΟΙ ΔΙΑΦΟΡΕΤΙΚΟ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7766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31275"/>
      </p:ext>
    </p:extLst>
  </p:cSld>
  <p:clrMapOvr>
    <a:masterClrMapping/>
  </p:clrMapOvr>
</p:sld>
</file>

<file path=ppt/theme/theme1.xml><?xml version="1.0" encoding="utf-8"?>
<a:theme xmlns:a="http://schemas.openxmlformats.org/drawingml/2006/main" name="Ορίζοντας">
  <a:themeElements>
    <a:clrScheme name="Ορίζοντα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Ορίζοντα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Ορίζοντα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</TotalTime>
  <Words>5</Words>
  <Application>Microsoft Office PowerPoint</Application>
  <PresentationFormat>Προβολή στην οθόνη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Arial Narrow</vt:lpstr>
      <vt:lpstr>Ορίζοντας</vt:lpstr>
      <vt:lpstr>Παρουσίαση του PowerPoint</vt:lpstr>
      <vt:lpstr>Παρουσίαση του PowerPoint</vt:lpstr>
      <vt:lpstr>                           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Administrator</cp:lastModifiedBy>
  <cp:revision>3</cp:revision>
  <dcterms:created xsi:type="dcterms:W3CDTF">2021-03-28T14:44:03Z</dcterms:created>
  <dcterms:modified xsi:type="dcterms:W3CDTF">2021-04-06T05:38:34Z</dcterms:modified>
</cp:coreProperties>
</file>